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57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2" r:id="rId17"/>
    <p:sldId id="273" r:id="rId18"/>
    <p:sldId id="271" r:id="rId19"/>
    <p:sldId id="274" r:id="rId20"/>
    <p:sldId id="275" r:id="rId21"/>
    <p:sldId id="276" r:id="rId22"/>
    <p:sldId id="277" r:id="rId23"/>
    <p:sldId id="285" r:id="rId24"/>
    <p:sldId id="278" r:id="rId25"/>
    <p:sldId id="279" r:id="rId26"/>
    <p:sldId id="280" r:id="rId27"/>
    <p:sldId id="281" r:id="rId28"/>
    <p:sldId id="282" r:id="rId29"/>
    <p:sldId id="283" r:id="rId30"/>
    <p:sldId id="284" r:id="rId3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93" autoAdjust="0"/>
    <p:restoredTop sz="94660"/>
  </p:normalViewPr>
  <p:slideViewPr>
    <p:cSldViewPr snapToGrid="0">
      <p:cViewPr varScale="1">
        <p:scale>
          <a:sx n="86" d="100"/>
          <a:sy n="86" d="100"/>
        </p:scale>
        <p:origin x="470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microsoft.com/office/2016/11/relationships/changesInfo" Target="changesInfos/changesInfo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P G" userId="86d651d8089cb9a8" providerId="LiveId" clId="{DC7F4A11-5ADD-40C9-8B2F-1662AB6A4707}"/>
    <pc:docChg chg="undo custSel addSld delSld modSld sldOrd">
      <pc:chgData name="P G" userId="86d651d8089cb9a8" providerId="LiveId" clId="{DC7F4A11-5ADD-40C9-8B2F-1662AB6A4707}" dt="2022-12-16T09:42:51.944" v="102" actId="22"/>
      <pc:docMkLst>
        <pc:docMk/>
      </pc:docMkLst>
      <pc:sldChg chg="addSp mod">
        <pc:chgData name="P G" userId="86d651d8089cb9a8" providerId="LiveId" clId="{DC7F4A11-5ADD-40C9-8B2F-1662AB6A4707}" dt="2022-12-16T08:52:46.440" v="0" actId="22"/>
        <pc:sldMkLst>
          <pc:docMk/>
          <pc:sldMk cId="95992585" sldId="256"/>
        </pc:sldMkLst>
        <pc:picChg chg="add">
          <ac:chgData name="P G" userId="86d651d8089cb9a8" providerId="LiveId" clId="{DC7F4A11-5ADD-40C9-8B2F-1662AB6A4707}" dt="2022-12-16T08:52:46.440" v="0" actId="22"/>
          <ac:picMkLst>
            <pc:docMk/>
            <pc:sldMk cId="95992585" sldId="256"/>
            <ac:picMk id="5" creationId="{63412325-1C5D-A3CF-C99E-48BE13D6CDDE}"/>
          </ac:picMkLst>
        </pc:picChg>
      </pc:sldChg>
      <pc:sldChg chg="addSp delSp mod">
        <pc:chgData name="P G" userId="86d651d8089cb9a8" providerId="LiveId" clId="{DC7F4A11-5ADD-40C9-8B2F-1662AB6A4707}" dt="2022-12-16T08:58:13.488" v="4" actId="22"/>
        <pc:sldMkLst>
          <pc:docMk/>
          <pc:sldMk cId="95992585" sldId="257"/>
        </pc:sldMkLst>
        <pc:picChg chg="del">
          <ac:chgData name="P G" userId="86d651d8089cb9a8" providerId="LiveId" clId="{DC7F4A11-5ADD-40C9-8B2F-1662AB6A4707}" dt="2022-12-16T08:52:56.748" v="1" actId="478"/>
          <ac:picMkLst>
            <pc:docMk/>
            <pc:sldMk cId="95992585" sldId="257"/>
            <ac:picMk id="2" creationId="{F504BCB7-C950-4A02-A4C4-F0CC68F427F3}"/>
          </ac:picMkLst>
        </pc:picChg>
        <pc:picChg chg="add">
          <ac:chgData name="P G" userId="86d651d8089cb9a8" providerId="LiveId" clId="{DC7F4A11-5ADD-40C9-8B2F-1662AB6A4707}" dt="2022-12-16T08:58:13.488" v="4" actId="22"/>
          <ac:picMkLst>
            <pc:docMk/>
            <pc:sldMk cId="95992585" sldId="257"/>
            <ac:picMk id="4" creationId="{8B6B663A-9C4E-FED9-042D-6C1C38156C63}"/>
          </ac:picMkLst>
        </pc:picChg>
      </pc:sldChg>
      <pc:sldChg chg="del">
        <pc:chgData name="P G" userId="86d651d8089cb9a8" providerId="LiveId" clId="{DC7F4A11-5ADD-40C9-8B2F-1662AB6A4707}" dt="2022-12-16T08:52:58.449" v="2" actId="47"/>
        <pc:sldMkLst>
          <pc:docMk/>
          <pc:sldMk cId="95992585" sldId="258"/>
        </pc:sldMkLst>
      </pc:sldChg>
      <pc:sldChg chg="addSp delSp new mod">
        <pc:chgData name="P G" userId="86d651d8089cb9a8" providerId="LiveId" clId="{DC7F4A11-5ADD-40C9-8B2F-1662AB6A4707}" dt="2022-12-16T09:08:22.780" v="18" actId="22"/>
        <pc:sldMkLst>
          <pc:docMk/>
          <pc:sldMk cId="1172750650" sldId="258"/>
        </pc:sldMkLst>
        <pc:picChg chg="add del">
          <ac:chgData name="P G" userId="86d651d8089cb9a8" providerId="LiveId" clId="{DC7F4A11-5ADD-40C9-8B2F-1662AB6A4707}" dt="2022-12-16T09:08:10.126" v="17" actId="22"/>
          <ac:picMkLst>
            <pc:docMk/>
            <pc:sldMk cId="1172750650" sldId="258"/>
            <ac:picMk id="3" creationId="{17B140BB-D805-884D-7A7F-D61E0A71DE40}"/>
          </ac:picMkLst>
        </pc:picChg>
        <pc:picChg chg="add del">
          <ac:chgData name="P G" userId="86d651d8089cb9a8" providerId="LiveId" clId="{DC7F4A11-5ADD-40C9-8B2F-1662AB6A4707}" dt="2022-12-16T09:08:00.066" v="12" actId="22"/>
          <ac:picMkLst>
            <pc:docMk/>
            <pc:sldMk cId="1172750650" sldId="258"/>
            <ac:picMk id="5" creationId="{9502951F-A570-98CD-6FB3-8DEEA96AFC36}"/>
          </ac:picMkLst>
        </pc:picChg>
        <pc:picChg chg="add">
          <ac:chgData name="P G" userId="86d651d8089cb9a8" providerId="LiveId" clId="{DC7F4A11-5ADD-40C9-8B2F-1662AB6A4707}" dt="2022-12-16T09:08:22.780" v="18" actId="22"/>
          <ac:picMkLst>
            <pc:docMk/>
            <pc:sldMk cId="1172750650" sldId="258"/>
            <ac:picMk id="7" creationId="{090BA639-E4E8-E56D-1DF2-A991437CA620}"/>
          </ac:picMkLst>
        </pc:picChg>
      </pc:sldChg>
      <pc:sldChg chg="del">
        <pc:chgData name="P G" userId="86d651d8089cb9a8" providerId="LiveId" clId="{DC7F4A11-5ADD-40C9-8B2F-1662AB6A4707}" dt="2022-12-16T08:52:59.328" v="3" actId="47"/>
        <pc:sldMkLst>
          <pc:docMk/>
          <pc:sldMk cId="95992585" sldId="259"/>
        </pc:sldMkLst>
      </pc:sldChg>
      <pc:sldChg chg="new del">
        <pc:chgData name="P G" userId="86d651d8089cb9a8" providerId="LiveId" clId="{DC7F4A11-5ADD-40C9-8B2F-1662AB6A4707}" dt="2022-12-16T09:08:42.382" v="26" actId="680"/>
        <pc:sldMkLst>
          <pc:docMk/>
          <pc:sldMk cId="1736751463" sldId="259"/>
        </pc:sldMkLst>
      </pc:sldChg>
      <pc:sldChg chg="addSp new mod">
        <pc:chgData name="P G" userId="86d651d8089cb9a8" providerId="LiveId" clId="{DC7F4A11-5ADD-40C9-8B2F-1662AB6A4707}" dt="2022-12-16T09:09:11.563" v="32" actId="22"/>
        <pc:sldMkLst>
          <pc:docMk/>
          <pc:sldMk cId="1925143737" sldId="259"/>
        </pc:sldMkLst>
        <pc:picChg chg="add">
          <ac:chgData name="P G" userId="86d651d8089cb9a8" providerId="LiveId" clId="{DC7F4A11-5ADD-40C9-8B2F-1662AB6A4707}" dt="2022-12-16T09:09:11.563" v="32" actId="22"/>
          <ac:picMkLst>
            <pc:docMk/>
            <pc:sldMk cId="1925143737" sldId="259"/>
            <ac:picMk id="3" creationId="{40DEA7AB-5BBE-5F1E-9AA7-74E0D998C6C5}"/>
          </ac:picMkLst>
        </pc:picChg>
      </pc:sldChg>
      <pc:sldChg chg="new del">
        <pc:chgData name="P G" userId="86d651d8089cb9a8" providerId="LiveId" clId="{DC7F4A11-5ADD-40C9-8B2F-1662AB6A4707}" dt="2022-12-16T09:08:08.527" v="16" actId="680"/>
        <pc:sldMkLst>
          <pc:docMk/>
          <pc:sldMk cId="1943745141" sldId="259"/>
        </pc:sldMkLst>
      </pc:sldChg>
      <pc:sldChg chg="new del">
        <pc:chgData name="P G" userId="86d651d8089cb9a8" providerId="LiveId" clId="{DC7F4A11-5ADD-40C9-8B2F-1662AB6A4707}" dt="2022-12-16T09:08:07.032" v="15" actId="680"/>
        <pc:sldMkLst>
          <pc:docMk/>
          <pc:sldMk cId="406289294" sldId="260"/>
        </pc:sldMkLst>
      </pc:sldChg>
      <pc:sldChg chg="addSp new mod">
        <pc:chgData name="P G" userId="86d651d8089cb9a8" providerId="LiveId" clId="{DC7F4A11-5ADD-40C9-8B2F-1662AB6A4707}" dt="2022-12-16T09:09:18.674" v="33" actId="22"/>
        <pc:sldMkLst>
          <pc:docMk/>
          <pc:sldMk cId="707286661" sldId="260"/>
        </pc:sldMkLst>
        <pc:picChg chg="add">
          <ac:chgData name="P G" userId="86d651d8089cb9a8" providerId="LiveId" clId="{DC7F4A11-5ADD-40C9-8B2F-1662AB6A4707}" dt="2022-12-16T09:09:18.674" v="33" actId="22"/>
          <ac:picMkLst>
            <pc:docMk/>
            <pc:sldMk cId="707286661" sldId="260"/>
            <ac:picMk id="3" creationId="{DB9F7158-D0D0-99C6-D850-7F252FF137F6}"/>
          </ac:picMkLst>
        </pc:picChg>
      </pc:sldChg>
      <pc:sldChg chg="new del">
        <pc:chgData name="P G" userId="86d651d8089cb9a8" providerId="LiveId" clId="{DC7F4A11-5ADD-40C9-8B2F-1662AB6A4707}" dt="2022-12-16T09:08:41.670" v="25" actId="680"/>
        <pc:sldMkLst>
          <pc:docMk/>
          <pc:sldMk cId="2172733999" sldId="260"/>
        </pc:sldMkLst>
      </pc:sldChg>
      <pc:sldChg chg="addSp new mod">
        <pc:chgData name="P G" userId="86d651d8089cb9a8" providerId="LiveId" clId="{DC7F4A11-5ADD-40C9-8B2F-1662AB6A4707}" dt="2022-12-16T09:09:26.154" v="34" actId="22"/>
        <pc:sldMkLst>
          <pc:docMk/>
          <pc:sldMk cId="1917992913" sldId="261"/>
        </pc:sldMkLst>
        <pc:picChg chg="add">
          <ac:chgData name="P G" userId="86d651d8089cb9a8" providerId="LiveId" clId="{DC7F4A11-5ADD-40C9-8B2F-1662AB6A4707}" dt="2022-12-16T09:09:26.154" v="34" actId="22"/>
          <ac:picMkLst>
            <pc:docMk/>
            <pc:sldMk cId="1917992913" sldId="261"/>
            <ac:picMk id="3" creationId="{D1F00140-58DF-3448-345A-28CACAF57145}"/>
          </ac:picMkLst>
        </pc:picChg>
      </pc:sldChg>
      <pc:sldChg chg="new del">
        <pc:chgData name="P G" userId="86d651d8089cb9a8" providerId="LiveId" clId="{DC7F4A11-5ADD-40C9-8B2F-1662AB6A4707}" dt="2022-12-16T09:08:40.619" v="24" actId="680"/>
        <pc:sldMkLst>
          <pc:docMk/>
          <pc:sldMk cId="2292405445" sldId="261"/>
        </pc:sldMkLst>
      </pc:sldChg>
      <pc:sldChg chg="new del">
        <pc:chgData name="P G" userId="86d651d8089cb9a8" providerId="LiveId" clId="{DC7F4A11-5ADD-40C9-8B2F-1662AB6A4707}" dt="2022-12-16T09:08:03.691" v="14" actId="680"/>
        <pc:sldMkLst>
          <pc:docMk/>
          <pc:sldMk cId="4059098671" sldId="261"/>
        </pc:sldMkLst>
      </pc:sldChg>
      <pc:sldChg chg="addSp new mod">
        <pc:chgData name="P G" userId="86d651d8089cb9a8" providerId="LiveId" clId="{DC7F4A11-5ADD-40C9-8B2F-1662AB6A4707}" dt="2022-12-16T09:09:33.337" v="35" actId="22"/>
        <pc:sldMkLst>
          <pc:docMk/>
          <pc:sldMk cId="564752808" sldId="262"/>
        </pc:sldMkLst>
        <pc:picChg chg="add">
          <ac:chgData name="P G" userId="86d651d8089cb9a8" providerId="LiveId" clId="{DC7F4A11-5ADD-40C9-8B2F-1662AB6A4707}" dt="2022-12-16T09:09:33.337" v="35" actId="22"/>
          <ac:picMkLst>
            <pc:docMk/>
            <pc:sldMk cId="564752808" sldId="262"/>
            <ac:picMk id="3" creationId="{CEBC84E2-F2F1-F091-45E0-A5BB252B1520}"/>
          </ac:picMkLst>
        </pc:picChg>
      </pc:sldChg>
      <pc:sldChg chg="new del">
        <pc:chgData name="P G" userId="86d651d8089cb9a8" providerId="LiveId" clId="{DC7F4A11-5ADD-40C9-8B2F-1662AB6A4707}" dt="2022-12-16T09:08:40.067" v="23" actId="680"/>
        <pc:sldMkLst>
          <pc:docMk/>
          <pc:sldMk cId="953247716" sldId="262"/>
        </pc:sldMkLst>
      </pc:sldChg>
      <pc:sldChg chg="new del">
        <pc:chgData name="P G" userId="86d651d8089cb9a8" providerId="LiveId" clId="{DC7F4A11-5ADD-40C9-8B2F-1662AB6A4707}" dt="2022-12-16T09:08:01.326" v="13" actId="680"/>
        <pc:sldMkLst>
          <pc:docMk/>
          <pc:sldMk cId="3348990438" sldId="262"/>
        </pc:sldMkLst>
      </pc:sldChg>
      <pc:sldChg chg="addSp new mod">
        <pc:chgData name="P G" userId="86d651d8089cb9a8" providerId="LiveId" clId="{DC7F4A11-5ADD-40C9-8B2F-1662AB6A4707}" dt="2022-12-16T09:09:38.910" v="36" actId="22"/>
        <pc:sldMkLst>
          <pc:docMk/>
          <pc:sldMk cId="999140536" sldId="263"/>
        </pc:sldMkLst>
        <pc:picChg chg="add">
          <ac:chgData name="P G" userId="86d651d8089cb9a8" providerId="LiveId" clId="{DC7F4A11-5ADD-40C9-8B2F-1662AB6A4707}" dt="2022-12-16T09:09:38.910" v="36" actId="22"/>
          <ac:picMkLst>
            <pc:docMk/>
            <pc:sldMk cId="999140536" sldId="263"/>
            <ac:picMk id="3" creationId="{BAFFADBE-A4C5-1B4E-8CAD-5886B2CEF3C5}"/>
          </ac:picMkLst>
        </pc:picChg>
      </pc:sldChg>
      <pc:sldChg chg="addSp delSp new mod">
        <pc:chgData name="P G" userId="86d651d8089cb9a8" providerId="LiveId" clId="{DC7F4A11-5ADD-40C9-8B2F-1662AB6A4707}" dt="2022-12-16T09:17:45.147" v="49" actId="22"/>
        <pc:sldMkLst>
          <pc:docMk/>
          <pc:sldMk cId="1242678421" sldId="264"/>
        </pc:sldMkLst>
        <pc:picChg chg="add del">
          <ac:chgData name="P G" userId="86d651d8089cb9a8" providerId="LiveId" clId="{DC7F4A11-5ADD-40C9-8B2F-1662AB6A4707}" dt="2022-12-16T09:10:04.682" v="44" actId="22"/>
          <ac:picMkLst>
            <pc:docMk/>
            <pc:sldMk cId="1242678421" sldId="264"/>
            <ac:picMk id="3" creationId="{FB39E757-075E-AC2A-50F1-128B8AD1E345}"/>
          </ac:picMkLst>
        </pc:picChg>
        <pc:picChg chg="add">
          <ac:chgData name="P G" userId="86d651d8089cb9a8" providerId="LiveId" clId="{DC7F4A11-5ADD-40C9-8B2F-1662AB6A4707}" dt="2022-12-16T09:10:10.458" v="45" actId="22"/>
          <ac:picMkLst>
            <pc:docMk/>
            <pc:sldMk cId="1242678421" sldId="264"/>
            <ac:picMk id="5" creationId="{E2B80E72-82C2-AEF3-FFBD-922F43CC585B}"/>
          </ac:picMkLst>
        </pc:picChg>
        <pc:picChg chg="add del">
          <ac:chgData name="P G" userId="86d651d8089cb9a8" providerId="LiveId" clId="{DC7F4A11-5ADD-40C9-8B2F-1662AB6A4707}" dt="2022-12-16T09:10:54.281" v="47" actId="22"/>
          <ac:picMkLst>
            <pc:docMk/>
            <pc:sldMk cId="1242678421" sldId="264"/>
            <ac:picMk id="7" creationId="{5FC8FB20-CD6E-681E-6D35-9ED31576B052}"/>
          </ac:picMkLst>
        </pc:picChg>
        <pc:picChg chg="add del">
          <ac:chgData name="P G" userId="86d651d8089cb9a8" providerId="LiveId" clId="{DC7F4A11-5ADD-40C9-8B2F-1662AB6A4707}" dt="2022-12-16T09:17:45.147" v="49" actId="22"/>
          <ac:picMkLst>
            <pc:docMk/>
            <pc:sldMk cId="1242678421" sldId="264"/>
            <ac:picMk id="9" creationId="{5EA2DA7A-0D63-100E-997E-86370E0065D7}"/>
          </ac:picMkLst>
        </pc:picChg>
      </pc:sldChg>
      <pc:sldChg chg="addSp new mod ord">
        <pc:chgData name="P G" userId="86d651d8089cb9a8" providerId="LiveId" clId="{DC7F4A11-5ADD-40C9-8B2F-1662AB6A4707}" dt="2022-12-16T09:18:08.537" v="52"/>
        <pc:sldMkLst>
          <pc:docMk/>
          <pc:sldMk cId="2583265508" sldId="265"/>
        </pc:sldMkLst>
        <pc:picChg chg="add">
          <ac:chgData name="P G" userId="86d651d8089cb9a8" providerId="LiveId" clId="{DC7F4A11-5ADD-40C9-8B2F-1662AB6A4707}" dt="2022-12-16T09:18:03.285" v="50" actId="22"/>
          <ac:picMkLst>
            <pc:docMk/>
            <pc:sldMk cId="2583265508" sldId="265"/>
            <ac:picMk id="3" creationId="{F3EE1139-3B94-E294-5AAF-E29F6191215F}"/>
          </ac:picMkLst>
        </pc:picChg>
      </pc:sldChg>
      <pc:sldChg chg="addSp delSp new mod ord">
        <pc:chgData name="P G" userId="86d651d8089cb9a8" providerId="LiveId" clId="{DC7F4A11-5ADD-40C9-8B2F-1662AB6A4707}" dt="2022-12-16T09:18:33.816" v="57" actId="22"/>
        <pc:sldMkLst>
          <pc:docMk/>
          <pc:sldMk cId="341357529" sldId="266"/>
        </pc:sldMkLst>
        <pc:picChg chg="add">
          <ac:chgData name="P G" userId="86d651d8089cb9a8" providerId="LiveId" clId="{DC7F4A11-5ADD-40C9-8B2F-1662AB6A4707}" dt="2022-12-16T09:18:15.954" v="53" actId="22"/>
          <ac:picMkLst>
            <pc:docMk/>
            <pc:sldMk cId="341357529" sldId="266"/>
            <ac:picMk id="3" creationId="{CE84C80E-DB1D-D42B-AF5F-C7E50036BEE6}"/>
          </ac:picMkLst>
        </pc:picChg>
        <pc:picChg chg="add del">
          <ac:chgData name="P G" userId="86d651d8089cb9a8" providerId="LiveId" clId="{DC7F4A11-5ADD-40C9-8B2F-1662AB6A4707}" dt="2022-12-16T09:18:33.816" v="57" actId="22"/>
          <ac:picMkLst>
            <pc:docMk/>
            <pc:sldMk cId="341357529" sldId="266"/>
            <ac:picMk id="5" creationId="{E49028AD-A103-B115-2439-1A1002E78900}"/>
          </ac:picMkLst>
        </pc:picChg>
      </pc:sldChg>
      <pc:sldChg chg="addSp delSp new mod">
        <pc:chgData name="P G" userId="86d651d8089cb9a8" providerId="LiveId" clId="{DC7F4A11-5ADD-40C9-8B2F-1662AB6A4707}" dt="2022-12-16T09:18:57.565" v="60" actId="22"/>
        <pc:sldMkLst>
          <pc:docMk/>
          <pc:sldMk cId="706979727" sldId="267"/>
        </pc:sldMkLst>
        <pc:picChg chg="add del">
          <ac:chgData name="P G" userId="86d651d8089cb9a8" providerId="LiveId" clId="{DC7F4A11-5ADD-40C9-8B2F-1662AB6A4707}" dt="2022-12-16T09:18:53.312" v="59" actId="478"/>
          <ac:picMkLst>
            <pc:docMk/>
            <pc:sldMk cId="706979727" sldId="267"/>
            <ac:picMk id="3" creationId="{4748A770-4010-9914-E0EE-877D3F8FD965}"/>
          </ac:picMkLst>
        </pc:picChg>
        <pc:picChg chg="add">
          <ac:chgData name="P G" userId="86d651d8089cb9a8" providerId="LiveId" clId="{DC7F4A11-5ADD-40C9-8B2F-1662AB6A4707}" dt="2022-12-16T09:18:57.565" v="60" actId="22"/>
          <ac:picMkLst>
            <pc:docMk/>
            <pc:sldMk cId="706979727" sldId="267"/>
            <ac:picMk id="5" creationId="{2497BBBD-5EAD-78FF-DAD6-5B2D493FEB24}"/>
          </ac:picMkLst>
        </pc:picChg>
      </pc:sldChg>
      <pc:sldChg chg="addSp new mod">
        <pc:chgData name="P G" userId="86d651d8089cb9a8" providerId="LiveId" clId="{DC7F4A11-5ADD-40C9-8B2F-1662AB6A4707}" dt="2022-12-16T09:19:20.193" v="61" actId="22"/>
        <pc:sldMkLst>
          <pc:docMk/>
          <pc:sldMk cId="1076062837" sldId="268"/>
        </pc:sldMkLst>
        <pc:picChg chg="add">
          <ac:chgData name="P G" userId="86d651d8089cb9a8" providerId="LiveId" clId="{DC7F4A11-5ADD-40C9-8B2F-1662AB6A4707}" dt="2022-12-16T09:19:20.193" v="61" actId="22"/>
          <ac:picMkLst>
            <pc:docMk/>
            <pc:sldMk cId="1076062837" sldId="268"/>
            <ac:picMk id="3" creationId="{F07CEDA1-2FDA-37C4-F1DD-B6CF36D5B779}"/>
          </ac:picMkLst>
        </pc:picChg>
      </pc:sldChg>
      <pc:sldChg chg="addSp new mod">
        <pc:chgData name="P G" userId="86d651d8089cb9a8" providerId="LiveId" clId="{DC7F4A11-5ADD-40C9-8B2F-1662AB6A4707}" dt="2022-12-16T09:19:31.943" v="64" actId="22"/>
        <pc:sldMkLst>
          <pc:docMk/>
          <pc:sldMk cId="2080439774" sldId="269"/>
        </pc:sldMkLst>
        <pc:picChg chg="add">
          <ac:chgData name="P G" userId="86d651d8089cb9a8" providerId="LiveId" clId="{DC7F4A11-5ADD-40C9-8B2F-1662AB6A4707}" dt="2022-12-16T09:19:31.943" v="64" actId="22"/>
          <ac:picMkLst>
            <pc:docMk/>
            <pc:sldMk cId="2080439774" sldId="269"/>
            <ac:picMk id="3" creationId="{92EFEF42-3327-5C8D-EBB7-3CD591CB2849}"/>
          </ac:picMkLst>
        </pc:picChg>
      </pc:sldChg>
      <pc:sldChg chg="addSp new mod">
        <pc:chgData name="P G" userId="86d651d8089cb9a8" providerId="LiveId" clId="{DC7F4A11-5ADD-40C9-8B2F-1662AB6A4707}" dt="2022-12-16T09:19:36.592" v="65" actId="22"/>
        <pc:sldMkLst>
          <pc:docMk/>
          <pc:sldMk cId="2138800408" sldId="270"/>
        </pc:sldMkLst>
        <pc:picChg chg="add">
          <ac:chgData name="P G" userId="86d651d8089cb9a8" providerId="LiveId" clId="{DC7F4A11-5ADD-40C9-8B2F-1662AB6A4707}" dt="2022-12-16T09:19:36.592" v="65" actId="22"/>
          <ac:picMkLst>
            <pc:docMk/>
            <pc:sldMk cId="2138800408" sldId="270"/>
            <ac:picMk id="3" creationId="{25D85D0A-EF04-55F3-F580-48468F6BA361}"/>
          </ac:picMkLst>
        </pc:picChg>
      </pc:sldChg>
      <pc:sldChg chg="addSp new mod">
        <pc:chgData name="P G" userId="86d651d8089cb9a8" providerId="LiveId" clId="{DC7F4A11-5ADD-40C9-8B2F-1662AB6A4707}" dt="2022-12-16T09:20:07.480" v="70" actId="22"/>
        <pc:sldMkLst>
          <pc:docMk/>
          <pc:sldMk cId="2767908133" sldId="271"/>
        </pc:sldMkLst>
        <pc:picChg chg="add">
          <ac:chgData name="P G" userId="86d651d8089cb9a8" providerId="LiveId" clId="{DC7F4A11-5ADD-40C9-8B2F-1662AB6A4707}" dt="2022-12-16T09:20:07.480" v="70" actId="22"/>
          <ac:picMkLst>
            <pc:docMk/>
            <pc:sldMk cId="2767908133" sldId="271"/>
            <ac:picMk id="3" creationId="{8B7BD431-FBD6-C258-8137-CA850F13D00B}"/>
          </ac:picMkLst>
        </pc:picChg>
      </pc:sldChg>
      <pc:sldChg chg="addSp new mod">
        <pc:chgData name="P G" userId="86d651d8089cb9a8" providerId="LiveId" clId="{DC7F4A11-5ADD-40C9-8B2F-1662AB6A4707}" dt="2022-12-16T09:20:00.929" v="68" actId="22"/>
        <pc:sldMkLst>
          <pc:docMk/>
          <pc:sldMk cId="1361334693" sldId="272"/>
        </pc:sldMkLst>
        <pc:picChg chg="add">
          <ac:chgData name="P G" userId="86d651d8089cb9a8" providerId="LiveId" clId="{DC7F4A11-5ADD-40C9-8B2F-1662AB6A4707}" dt="2022-12-16T09:20:00.929" v="68" actId="22"/>
          <ac:picMkLst>
            <pc:docMk/>
            <pc:sldMk cId="1361334693" sldId="272"/>
            <ac:picMk id="3" creationId="{A77680DA-9093-E48A-67E6-4E2F9D56C495}"/>
          </ac:picMkLst>
        </pc:picChg>
      </pc:sldChg>
      <pc:sldChg chg="addSp new mod">
        <pc:chgData name="P G" userId="86d651d8089cb9a8" providerId="LiveId" clId="{DC7F4A11-5ADD-40C9-8B2F-1662AB6A4707}" dt="2022-12-16T09:20:04.813" v="69" actId="22"/>
        <pc:sldMkLst>
          <pc:docMk/>
          <pc:sldMk cId="3453099451" sldId="273"/>
        </pc:sldMkLst>
        <pc:picChg chg="add">
          <ac:chgData name="P G" userId="86d651d8089cb9a8" providerId="LiveId" clId="{DC7F4A11-5ADD-40C9-8B2F-1662AB6A4707}" dt="2022-12-16T09:20:04.813" v="69" actId="22"/>
          <ac:picMkLst>
            <pc:docMk/>
            <pc:sldMk cId="3453099451" sldId="273"/>
            <ac:picMk id="3" creationId="{09DA6181-B358-1584-0ACC-1D45CFF3F8B7}"/>
          </ac:picMkLst>
        </pc:picChg>
      </pc:sldChg>
      <pc:sldChg chg="addSp new mod">
        <pc:chgData name="P G" userId="86d651d8089cb9a8" providerId="LiveId" clId="{DC7F4A11-5ADD-40C9-8B2F-1662AB6A4707}" dt="2022-12-16T09:22:52.066" v="75" actId="22"/>
        <pc:sldMkLst>
          <pc:docMk/>
          <pc:sldMk cId="1688525281" sldId="274"/>
        </pc:sldMkLst>
        <pc:picChg chg="add">
          <ac:chgData name="P G" userId="86d651d8089cb9a8" providerId="LiveId" clId="{DC7F4A11-5ADD-40C9-8B2F-1662AB6A4707}" dt="2022-12-16T09:22:52.066" v="75" actId="22"/>
          <ac:picMkLst>
            <pc:docMk/>
            <pc:sldMk cId="1688525281" sldId="274"/>
            <ac:picMk id="3" creationId="{ACBEADA1-30CA-05B0-76C5-D752ADC68052}"/>
          </ac:picMkLst>
        </pc:picChg>
      </pc:sldChg>
      <pc:sldChg chg="addSp new mod">
        <pc:chgData name="P G" userId="86d651d8089cb9a8" providerId="LiveId" clId="{DC7F4A11-5ADD-40C9-8B2F-1662AB6A4707}" dt="2022-12-16T09:22:56.991" v="76" actId="22"/>
        <pc:sldMkLst>
          <pc:docMk/>
          <pc:sldMk cId="3533581306" sldId="275"/>
        </pc:sldMkLst>
        <pc:picChg chg="add">
          <ac:chgData name="P G" userId="86d651d8089cb9a8" providerId="LiveId" clId="{DC7F4A11-5ADD-40C9-8B2F-1662AB6A4707}" dt="2022-12-16T09:22:56.991" v="76" actId="22"/>
          <ac:picMkLst>
            <pc:docMk/>
            <pc:sldMk cId="3533581306" sldId="275"/>
            <ac:picMk id="3" creationId="{19C659C5-CE3A-75E6-5F07-A08922B97287}"/>
          </ac:picMkLst>
        </pc:picChg>
      </pc:sldChg>
      <pc:sldChg chg="addSp delSp new mod">
        <pc:chgData name="P G" userId="86d651d8089cb9a8" providerId="LiveId" clId="{DC7F4A11-5ADD-40C9-8B2F-1662AB6A4707}" dt="2022-12-16T09:23:10.502" v="79" actId="22"/>
        <pc:sldMkLst>
          <pc:docMk/>
          <pc:sldMk cId="3417914938" sldId="276"/>
        </pc:sldMkLst>
        <pc:picChg chg="add del">
          <ac:chgData name="P G" userId="86d651d8089cb9a8" providerId="LiveId" clId="{DC7F4A11-5ADD-40C9-8B2F-1662AB6A4707}" dt="2022-12-16T09:23:05.873" v="78" actId="478"/>
          <ac:picMkLst>
            <pc:docMk/>
            <pc:sldMk cId="3417914938" sldId="276"/>
            <ac:picMk id="3" creationId="{9D939FAD-F2BB-5B2F-0F83-FC5BEE2BE3DA}"/>
          </ac:picMkLst>
        </pc:picChg>
        <pc:picChg chg="add">
          <ac:chgData name="P G" userId="86d651d8089cb9a8" providerId="LiveId" clId="{DC7F4A11-5ADD-40C9-8B2F-1662AB6A4707}" dt="2022-12-16T09:23:10.502" v="79" actId="22"/>
          <ac:picMkLst>
            <pc:docMk/>
            <pc:sldMk cId="3417914938" sldId="276"/>
            <ac:picMk id="5" creationId="{ADE5FD2C-DBEB-57FF-598B-015FC16E95F8}"/>
          </ac:picMkLst>
        </pc:picChg>
      </pc:sldChg>
      <pc:sldChg chg="addSp new mod">
        <pc:chgData name="P G" userId="86d651d8089cb9a8" providerId="LiveId" clId="{DC7F4A11-5ADD-40C9-8B2F-1662AB6A4707}" dt="2022-12-16T09:26:42.072" v="80" actId="22"/>
        <pc:sldMkLst>
          <pc:docMk/>
          <pc:sldMk cId="305957053" sldId="277"/>
        </pc:sldMkLst>
        <pc:picChg chg="add">
          <ac:chgData name="P G" userId="86d651d8089cb9a8" providerId="LiveId" clId="{DC7F4A11-5ADD-40C9-8B2F-1662AB6A4707}" dt="2022-12-16T09:26:42.072" v="80" actId="22"/>
          <ac:picMkLst>
            <pc:docMk/>
            <pc:sldMk cId="305957053" sldId="277"/>
            <ac:picMk id="3" creationId="{4311875E-6A51-F828-467F-8F372D5FB50D}"/>
          </ac:picMkLst>
        </pc:picChg>
      </pc:sldChg>
      <pc:sldChg chg="addSp new mod">
        <pc:chgData name="P G" userId="86d651d8089cb9a8" providerId="LiveId" clId="{DC7F4A11-5ADD-40C9-8B2F-1662AB6A4707}" dt="2022-12-16T09:41:57.012" v="96" actId="22"/>
        <pc:sldMkLst>
          <pc:docMk/>
          <pc:sldMk cId="938846375" sldId="278"/>
        </pc:sldMkLst>
        <pc:picChg chg="add">
          <ac:chgData name="P G" userId="86d651d8089cb9a8" providerId="LiveId" clId="{DC7F4A11-5ADD-40C9-8B2F-1662AB6A4707}" dt="2022-12-16T09:41:57.012" v="96" actId="22"/>
          <ac:picMkLst>
            <pc:docMk/>
            <pc:sldMk cId="938846375" sldId="278"/>
            <ac:picMk id="3" creationId="{9F75F883-9226-EA41-0763-5D28B94A28EC}"/>
          </ac:picMkLst>
        </pc:picChg>
      </pc:sldChg>
      <pc:sldChg chg="addSp new mod">
        <pc:chgData name="P G" userId="86d651d8089cb9a8" providerId="LiveId" clId="{DC7F4A11-5ADD-40C9-8B2F-1662AB6A4707}" dt="2022-12-16T09:42:05.812" v="97" actId="22"/>
        <pc:sldMkLst>
          <pc:docMk/>
          <pc:sldMk cId="3915468947" sldId="279"/>
        </pc:sldMkLst>
        <pc:picChg chg="add">
          <ac:chgData name="P G" userId="86d651d8089cb9a8" providerId="LiveId" clId="{DC7F4A11-5ADD-40C9-8B2F-1662AB6A4707}" dt="2022-12-16T09:42:05.812" v="97" actId="22"/>
          <ac:picMkLst>
            <pc:docMk/>
            <pc:sldMk cId="3915468947" sldId="279"/>
            <ac:picMk id="3" creationId="{C1E93924-379D-7EFD-0111-993A848BEF74}"/>
          </ac:picMkLst>
        </pc:picChg>
      </pc:sldChg>
      <pc:sldChg chg="addSp new mod">
        <pc:chgData name="P G" userId="86d651d8089cb9a8" providerId="LiveId" clId="{DC7F4A11-5ADD-40C9-8B2F-1662AB6A4707}" dt="2022-12-16T09:42:14.241" v="98" actId="22"/>
        <pc:sldMkLst>
          <pc:docMk/>
          <pc:sldMk cId="173506582" sldId="280"/>
        </pc:sldMkLst>
        <pc:picChg chg="add">
          <ac:chgData name="P G" userId="86d651d8089cb9a8" providerId="LiveId" clId="{DC7F4A11-5ADD-40C9-8B2F-1662AB6A4707}" dt="2022-12-16T09:42:14.241" v="98" actId="22"/>
          <ac:picMkLst>
            <pc:docMk/>
            <pc:sldMk cId="173506582" sldId="280"/>
            <ac:picMk id="3" creationId="{A6A37927-38B4-0426-613D-BADEBE4EA5B8}"/>
          </ac:picMkLst>
        </pc:picChg>
      </pc:sldChg>
      <pc:sldChg chg="addSp new mod">
        <pc:chgData name="P G" userId="86d651d8089cb9a8" providerId="LiveId" clId="{DC7F4A11-5ADD-40C9-8B2F-1662AB6A4707}" dt="2022-12-16T09:42:27.529" v="99" actId="22"/>
        <pc:sldMkLst>
          <pc:docMk/>
          <pc:sldMk cId="843756623" sldId="281"/>
        </pc:sldMkLst>
        <pc:picChg chg="add">
          <ac:chgData name="P G" userId="86d651d8089cb9a8" providerId="LiveId" clId="{DC7F4A11-5ADD-40C9-8B2F-1662AB6A4707}" dt="2022-12-16T09:42:27.529" v="99" actId="22"/>
          <ac:picMkLst>
            <pc:docMk/>
            <pc:sldMk cId="843756623" sldId="281"/>
            <ac:picMk id="3" creationId="{E5A0137D-1A42-426A-6491-E1FCD0C055F2}"/>
          </ac:picMkLst>
        </pc:picChg>
      </pc:sldChg>
      <pc:sldChg chg="addSp new mod">
        <pc:chgData name="P G" userId="86d651d8089cb9a8" providerId="LiveId" clId="{DC7F4A11-5ADD-40C9-8B2F-1662AB6A4707}" dt="2022-12-16T09:42:33.325" v="100" actId="22"/>
        <pc:sldMkLst>
          <pc:docMk/>
          <pc:sldMk cId="3423785452" sldId="282"/>
        </pc:sldMkLst>
        <pc:picChg chg="add">
          <ac:chgData name="P G" userId="86d651d8089cb9a8" providerId="LiveId" clId="{DC7F4A11-5ADD-40C9-8B2F-1662AB6A4707}" dt="2022-12-16T09:42:33.325" v="100" actId="22"/>
          <ac:picMkLst>
            <pc:docMk/>
            <pc:sldMk cId="3423785452" sldId="282"/>
            <ac:picMk id="3" creationId="{51B2159E-E9BB-1C39-696C-C52DC4E23BFA}"/>
          </ac:picMkLst>
        </pc:picChg>
      </pc:sldChg>
      <pc:sldChg chg="addSp new mod">
        <pc:chgData name="P G" userId="86d651d8089cb9a8" providerId="LiveId" clId="{DC7F4A11-5ADD-40C9-8B2F-1662AB6A4707}" dt="2022-12-16T09:42:44.459" v="101" actId="22"/>
        <pc:sldMkLst>
          <pc:docMk/>
          <pc:sldMk cId="1092760472" sldId="283"/>
        </pc:sldMkLst>
        <pc:picChg chg="add">
          <ac:chgData name="P G" userId="86d651d8089cb9a8" providerId="LiveId" clId="{DC7F4A11-5ADD-40C9-8B2F-1662AB6A4707}" dt="2022-12-16T09:42:44.459" v="101" actId="22"/>
          <ac:picMkLst>
            <pc:docMk/>
            <pc:sldMk cId="1092760472" sldId="283"/>
            <ac:picMk id="3" creationId="{EDF808E8-6488-E577-5A3E-22DD20CE6D03}"/>
          </ac:picMkLst>
        </pc:picChg>
      </pc:sldChg>
      <pc:sldChg chg="addSp new mod">
        <pc:chgData name="P G" userId="86d651d8089cb9a8" providerId="LiveId" clId="{DC7F4A11-5ADD-40C9-8B2F-1662AB6A4707}" dt="2022-12-16T09:42:51.944" v="102" actId="22"/>
        <pc:sldMkLst>
          <pc:docMk/>
          <pc:sldMk cId="228503144" sldId="284"/>
        </pc:sldMkLst>
        <pc:picChg chg="add">
          <ac:chgData name="P G" userId="86d651d8089cb9a8" providerId="LiveId" clId="{DC7F4A11-5ADD-40C9-8B2F-1662AB6A4707}" dt="2022-12-16T09:42:51.944" v="102" actId="22"/>
          <ac:picMkLst>
            <pc:docMk/>
            <pc:sldMk cId="228503144" sldId="284"/>
            <ac:picMk id="3" creationId="{08F3FB36-D425-2B63-FD07-611D802AB927}"/>
          </ac:picMkLst>
        </pc:picChg>
      </pc:sldChg>
      <pc:sldChg chg="addSp new mod ord">
        <pc:chgData name="P G" userId="86d651d8089cb9a8" providerId="LiveId" clId="{DC7F4A11-5ADD-40C9-8B2F-1662AB6A4707}" dt="2022-12-16T09:27:18.476" v="95"/>
        <pc:sldMkLst>
          <pc:docMk/>
          <pc:sldMk cId="1813395879" sldId="285"/>
        </pc:sldMkLst>
        <pc:picChg chg="add">
          <ac:chgData name="P G" userId="86d651d8089cb9a8" providerId="LiveId" clId="{DC7F4A11-5ADD-40C9-8B2F-1662AB6A4707}" dt="2022-12-16T09:27:12.546" v="89" actId="22"/>
          <ac:picMkLst>
            <pc:docMk/>
            <pc:sldMk cId="1813395879" sldId="285"/>
            <ac:picMk id="3" creationId="{45795042-5524-646C-6234-95CC2E6457A8}"/>
          </ac:picMkLst>
        </pc:pic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D1A6E6-075E-4828-AF88-09BD0A74259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F3800DB-487B-4E23-AC0B-90C9ED4E107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64DF5B1-3694-42A9-866E-9F1FF6CF0C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12/16/2022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4718E67-8162-4BE0-9B01-22B89A120A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1568B9D-A8C9-40C5-85B0-14F435F39C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67383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6536FE-B6CA-4D45-A719-6B51F3FF6D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FB9388C-63B0-4DA8-97D0-BEEDCF401CA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D9BDB0-2A2B-43AC-965A-A9E7E7F741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12/16/2022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7DA7C3-2A5B-4BED-A540-9136486CC5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35888E8-31D6-4E51-9228-0D6066FED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11606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3D010CA-6776-433E-8E25-97899E08288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6391E6E-3CF5-4535-B37E-E30058EA284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A6ADEE3-AAA7-4846-8EC6-84B1537C1D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12/16/2022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01DABD6-6E60-4895-89B1-3604A484D2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A4D314-6D1C-4A42-A445-B77646B2B2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55267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34D5D7-9AEB-44F2-8A04-0694BE1520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CE933F-693D-4770-8DC4-A5A086AC8AC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2A7849A-1CE6-4F5C-95D7-EA8DA5EE55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12/16/2022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FE1FD0-B95E-4CF6-9A27-0F91F96DAE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6123BE-5891-49D6-A758-867A98F38D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97226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A85FC7-1BEA-438E-A0A7-88FF551122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BD5F5C0-417B-4A28-8AE9-A79AC74A62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BC6257-C490-4059-9E97-16E46673C6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12/16/2022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4051CD-74EC-43C1-9F21-D33BD297FC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BC95141-29DC-41BA-BE25-E899055F31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45323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34FC21-AE04-4050-80E6-D9DCA4B50C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885F7E-EF45-48F7-9E54-C6806D0E963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724501F-6ED5-4112-B037-D3E9F8CF2C8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861E48C-176E-4E60-8CB3-5425169963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12/16/2022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852202B-C929-4B39-AF47-D17C38F868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EEEBF3-930A-4A23-810D-C1880E7A6D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33845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448E08-A828-430D-B8A6-7302E570AD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1FF5402-465C-4E68-BF7E-BFE1177B55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69B917D-5EC9-44FC-B8A7-9ADF4ADC4FA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3DCF5D4-E55C-42FF-A7E5-2466DE35B8C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7579A7F-77F4-4169-8D51-21234419984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A735923-3BB5-4F33-8E76-56665E95B5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12/16/2022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A43FC79-7089-4373-88DC-12501E7820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4E0BEB1-B009-47B7-B159-DE05E615E7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97265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65FFCC-78CC-4E9D-A277-8230F27334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44CEFE7-D923-48C1-B2FE-8110829C69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12/16/2022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68F91C9-7841-4F7B-8F24-B5FF45B5B3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8896739-CF17-4867-A5ED-317AD19F5A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31143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8942B-5ECF-4556-91C2-496E4C52EF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12/16/2022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E1589EF-E9AD-45F7-BFBE-6F8AD35703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E18E0FA-5424-403C-8462-1B7C301C65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62404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B27A56-C315-441C-9002-DFD599AED2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F57D9A-8037-4B31-951B-4675ADA693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763141B-5121-4179-B3F6-52956912224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A60C32E-3427-4696-A55A-56886EA24A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12/16/2022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DDFE526-7D20-4EC0-9624-E779812957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7AA82D7-E462-4060-85D6-85CF555401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03051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5E919B-BF68-4590-8CA9-A51BAC0F75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04BC1AA-5C68-47DC-BBF0-1E309865E5A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F81A636-7F9C-43EC-B2F2-6FB3323CB79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D19410E-A050-4AA2-BC89-EF52EB1C34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12/16/2022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0C23AB0-18A5-4589-926D-C00F68CFEA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754EE52-EECA-4C6E-83E9-6382044D35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96888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C3F6010-77C4-45FE-968C-712199A585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19B1B2C-5D5F-46D9-92F5-ECDF2816A1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334894-C6F5-46F1-BAA2-AFEA88E6816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D1C14C-A143-42F5-B247-D0E800131009}" type="datetimeFigureOut">
              <a:rPr lang="en-US" smtClean="0"/>
              <a:t>12/16/2022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5B1C84-4663-4022-BBEA-7667FEBCF3F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2820DA-1F3A-421F-A770-A6347089E36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03D32D-F1BC-4E9C-97E1-36CFF5B22341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48520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1">
            <a:extLst>
              <a:ext uri="{FF2B5EF4-FFF2-40B4-BE49-F238E27FC236}">
                <a16:creationId xmlns:a16="http://schemas.microsoft.com/office/drawing/2014/main" id="{89C5FC20-76A7-4BCA-A355-E021D2F7B0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t>Libro1</a:t>
            </a:r>
          </a:p>
        </p:txBody>
      </p:sp>
      <p:sp>
        <p:nvSpPr>
          <p:cNvPr id="3" name="slide1">
            <a:extLst>
              <a:ext uri="{FF2B5EF4-FFF2-40B4-BE49-F238E27FC236}">
                <a16:creationId xmlns:a16="http://schemas.microsoft.com/office/drawing/2014/main" id="{82BD4F8E-6DCE-4333-8FD2-1C3130CAA62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t>Archivo creado el: 22/11/2022 1:44:19</a:t>
            </a: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63412325-1C5D-A3CF-C99E-48BE13D6CDD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17991"/>
            <a:ext cx="12192000" cy="66220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F3EE1139-3B94-E294-5AAF-E29F6191215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9525"/>
            <a:ext cx="12192000" cy="67189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326550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CE84C80E-DB1D-D42B-AF5F-C7E50036BEE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76200"/>
            <a:ext cx="12192000" cy="6705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35752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>
            <a:extLst>
              <a:ext uri="{FF2B5EF4-FFF2-40B4-BE49-F238E27FC236}">
                <a16:creationId xmlns:a16="http://schemas.microsoft.com/office/drawing/2014/main" id="{2497BBBD-5EAD-78FF-DAD6-5B2D493FEB2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9525"/>
            <a:ext cx="12192000" cy="67189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697972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F07CEDA1-2FDA-37C4-F1DD-B6CF36D5B77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2075"/>
            <a:ext cx="12192000" cy="6673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606283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92EFEF42-3327-5C8D-EBB7-3CD591CB284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5108"/>
            <a:ext cx="12192000" cy="66877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043977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25D85D0A-EF04-55F3-F580-48468F6BA3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79375"/>
            <a:ext cx="12192000" cy="6699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880040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A77680DA-9093-E48A-67E6-4E2F9D56C49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75882"/>
            <a:ext cx="12192000" cy="67062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133469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09DA6181-B358-1584-0ACC-1D45CFF3F8B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5417"/>
            <a:ext cx="12192000" cy="66871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309945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8B7BD431-FBD6-C258-8137-CA850F13D0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15045"/>
            <a:ext cx="12192000" cy="66279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790813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ACBEADA1-30CA-05B0-76C5-D752ADC6805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10066"/>
            <a:ext cx="12192000" cy="66378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852528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>
            <a:extLst>
              <a:ext uri="{FF2B5EF4-FFF2-40B4-BE49-F238E27FC236}">
                <a16:creationId xmlns:a16="http://schemas.microsoft.com/office/drawing/2014/main" id="{090BA639-E4E8-E56D-1DF2-A991437CA6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2075"/>
            <a:ext cx="12192000" cy="6673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275065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19C659C5-CE3A-75E6-5F07-A08922B9728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04775"/>
            <a:ext cx="12192000" cy="6648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358130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>
            <a:extLst>
              <a:ext uri="{FF2B5EF4-FFF2-40B4-BE49-F238E27FC236}">
                <a16:creationId xmlns:a16="http://schemas.microsoft.com/office/drawing/2014/main" id="{ADE5FD2C-DBEB-57FF-598B-015FC16E95F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06551"/>
            <a:ext cx="12192000" cy="66448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791493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4311875E-6A51-F828-467F-8F372D5FB5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8900"/>
            <a:ext cx="12192000" cy="6680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95705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45795042-5524-646C-6234-95CC2E6457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5725"/>
            <a:ext cx="12192000" cy="6686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339587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9F75F883-9226-EA41-0763-5D28B94A28E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03909"/>
            <a:ext cx="12192000" cy="66501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884637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C1E93924-379D-7EFD-0111-993A848BEF7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07131"/>
            <a:ext cx="12192000" cy="66437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546894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A6A37927-38B4-0426-613D-BADEBE4EA5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8425"/>
            <a:ext cx="12192000" cy="6661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50658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E5A0137D-1A42-426A-6491-E1FCD0C055F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5250"/>
            <a:ext cx="12192000" cy="6667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375662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51B2159E-E9BB-1C39-696C-C52DC4E23BF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6864"/>
            <a:ext cx="12192000" cy="66642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378545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EDF808E8-6488-E577-5A3E-22DD20CE6D0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02150"/>
            <a:ext cx="12192000" cy="66536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276047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>
            <a:extLst>
              <a:ext uri="{FF2B5EF4-FFF2-40B4-BE49-F238E27FC236}">
                <a16:creationId xmlns:a16="http://schemas.microsoft.com/office/drawing/2014/main" id="{8B6B663A-9C4E-FED9-042D-6C1C38156C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04487"/>
            <a:ext cx="12192000" cy="66490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08F3FB36-D425-2B63-FD07-611D802AB9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12572"/>
            <a:ext cx="12192000" cy="66328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50314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40DEA7AB-5BBE-5F1E-9AA7-74E0D998C6C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05932"/>
            <a:ext cx="12192000" cy="66461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514373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DB9F7158-D0D0-99C6-D850-7F252FF137F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2912"/>
            <a:ext cx="12192000" cy="6672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728666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D1F00140-58DF-3448-345A-28CACAF571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2075"/>
            <a:ext cx="12192000" cy="6673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799291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CEBC84E2-F2F1-F091-45E0-A5BB252B15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15045"/>
            <a:ext cx="12192000" cy="66279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475280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BAFFADBE-A4C5-1B4E-8CAD-5886B2CEF3C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2550"/>
            <a:ext cx="12192000" cy="6692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914053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>
            <a:extLst>
              <a:ext uri="{FF2B5EF4-FFF2-40B4-BE49-F238E27FC236}">
                <a16:creationId xmlns:a16="http://schemas.microsoft.com/office/drawing/2014/main" id="{E2B80E72-82C2-AEF3-FFBD-922F43CC585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73025"/>
            <a:ext cx="12192000" cy="6711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267842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51</TotalTime>
  <Words>7</Words>
  <Application>Microsoft Office PowerPoint</Application>
  <PresentationFormat>Panorámica</PresentationFormat>
  <Paragraphs>2</Paragraphs>
  <Slides>30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30</vt:i4>
      </vt:variant>
    </vt:vector>
  </HeadingPairs>
  <TitlesOfParts>
    <vt:vector size="34" baseType="lpstr">
      <vt:lpstr>Arial</vt:lpstr>
      <vt:lpstr>Calibri</vt:lpstr>
      <vt:lpstr>Calibri Light</vt:lpstr>
      <vt:lpstr>Office Theme</vt:lpstr>
      <vt:lpstr>Libro1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Libro1</dc:title>
  <dc:creator/>
  <cp:lastModifiedBy>P G</cp:lastModifiedBy>
  <cp:revision>1</cp:revision>
  <dcterms:created xsi:type="dcterms:W3CDTF">2022-11-22T00:44:21Z</dcterms:created>
  <dcterms:modified xsi:type="dcterms:W3CDTF">2022-12-16T09:43:12Z</dcterms:modified>
</cp:coreProperties>
</file>

<file path=docProps/thumbnail.jpeg>
</file>